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5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5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05" r:id="rId121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21" Type="http://schemas.openxmlformats.org/officeDocument/2006/relationships/slide" Target="slides/slide50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5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6" name="Shape 4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7" name="Google Shape;4137;g331d9e12a3b_0_42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8" name="Google Shape;4138;g331d9e12a3b_0_4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9" name="Google Shape;4139;g331d9e12a3b_0_429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34.jpg"/><Relationship Id="rId4" Type="http://schemas.openxmlformats.org/officeDocument/2006/relationships/hyperlink" Target="http://ppt/slides/slide3.xml" TargetMode="External"/><Relationship Id="rId5" Type="http://schemas.openxmlformats.org/officeDocument/2006/relationships/hyperlink" Target="http://ppt/slides/slide5.xml" TargetMode="External"/><Relationship Id="rId6" Type="http://schemas.openxmlformats.org/officeDocument/2006/relationships/hyperlink" Target="http://ppt/slides/slide6.xml" TargetMode="External"/><Relationship Id="rId7" Type="http://schemas.openxmlformats.org/officeDocument/2006/relationships/hyperlink" Target="http://ppt/slides/slide10.xml" TargetMode="External"/><Relationship Id="rId8" Type="http://schemas.openxmlformats.org/officeDocument/2006/relationships/hyperlink" Target="http://ppt/slides/slide11.xml" TargetMode="External"/><Relationship Id="rId9" Type="http://schemas.openxmlformats.org/officeDocument/2006/relationships/hyperlink" Target="http://ppt/slides/slide14.xml" TargetMode="External"/><Relationship Id="rId10" Type="http://schemas.openxmlformats.org/officeDocument/2006/relationships/hyperlink" Target="http://ppt/slides/slide17.xml" TargetMode="External"/><Relationship Id="rId11" Type="http://schemas.openxmlformats.org/officeDocument/2006/relationships/hyperlink" Target="http://ppt/slides/slide21.xml" TargetMode="External"/><Relationship Id="rId12" Type="http://schemas.openxmlformats.org/officeDocument/2006/relationships/hyperlink" Target="http://ppt/slides/slide22.xml" TargetMode="External"/><Relationship Id="rId13" Type="http://schemas.openxmlformats.org/officeDocument/2006/relationships/hyperlink" Target="http://ppt/slides/slide24.xml" TargetMode="External"/></Relationships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40" name="Shape 4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1" name="Google Shape;4141;p618"/>
          <p:cNvSpPr txBox="1"/>
          <p:nvPr>
            <p:ph type="title"/>
          </p:nvPr>
        </p:nvSpPr>
        <p:spPr>
          <a:xfrm>
            <a:off x="457200" y="1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r>
              <a:rPr b="0" i="0" lang="zh-CN" sz="4000" u="sng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endParaRPr b="0" i="0" sz="4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2" name="Google Shape;4142;p618"/>
          <p:cNvSpPr txBox="1"/>
          <p:nvPr>
            <p:ph idx="1" type="body"/>
          </p:nvPr>
        </p:nvSpPr>
        <p:spPr>
          <a:xfrm>
            <a:off x="323529" y="465516"/>
            <a:ext cx="8399100" cy="4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Char char="■"/>
            </a:pPr>
            <a:r>
              <a:rPr b="0" i="0" lang="zh-C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Microsoft Access- An Overview</a:t>
            </a:r>
            <a:r>
              <a:rPr b="0" i="0" lang="zh-C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2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Char char="■"/>
            </a:pPr>
            <a:r>
              <a:rPr b="0" i="0" lang="zh-C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Datasheet view</a:t>
            </a:r>
            <a:r>
              <a:rPr b="0" i="0" lang="zh-C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4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2" marL="1143000" marR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alibri"/>
              <a:buChar char="■"/>
            </a:pPr>
            <a:r>
              <a:rPr b="0" i="0" lang="zh-CN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Create a Table in Datasheet View</a:t>
            </a:r>
            <a:r>
              <a:rPr b="0" i="0" lang="zh-CN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</a:t>
            </a:r>
            <a:r>
              <a:rPr b="0" i="0" lang="zh-C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0" i="0" sz="2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Char char="■"/>
            </a:pPr>
            <a:r>
              <a:rPr b="0" i="0" lang="zh-C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Design view</a:t>
            </a:r>
            <a:r>
              <a:rPr b="0" i="0" lang="zh-C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      9  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2" marL="1143000" marR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alibri"/>
              <a:buChar char="■"/>
            </a:pPr>
            <a:r>
              <a:rPr b="0" i="0" lang="zh-CN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Create a table in Design View</a:t>
            </a:r>
            <a:r>
              <a:rPr b="0" i="0" lang="zh-CN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</a:t>
            </a:r>
            <a:r>
              <a:rPr b="0" i="0" lang="zh-C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b="0" i="0" sz="2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Char char="■"/>
            </a:pPr>
            <a:r>
              <a:rPr b="0" i="0" lang="zh-C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Table and field properties</a:t>
            </a:r>
            <a:r>
              <a:rPr b="0" i="0" lang="zh-C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13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Char char="■"/>
            </a:pPr>
            <a:r>
              <a:rPr b="0" i="0" lang="zh-C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0"/>
              </a:rPr>
              <a:t>Sort and filter group</a:t>
            </a:r>
            <a:r>
              <a:rPr b="0" i="0" lang="zh-C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16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Char char="■"/>
            </a:pPr>
            <a:r>
              <a:rPr b="0" i="0" lang="zh-C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/>
              </a:rPr>
              <a:t>External data tab</a:t>
            </a:r>
            <a:r>
              <a:rPr b="0" i="0" lang="zh-C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20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Char char="■"/>
            </a:pPr>
            <a:r>
              <a:rPr b="0" i="0" lang="zh-C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/>
              </a:rPr>
              <a:t>Import option</a:t>
            </a:r>
            <a:r>
              <a:rPr b="0" i="0" lang="zh-C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21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Char char="■"/>
            </a:pPr>
            <a:r>
              <a:rPr b="0" i="0" lang="zh-C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3"/>
              </a:rPr>
              <a:t>Export option</a:t>
            </a:r>
            <a:r>
              <a:rPr b="0" i="0" lang="zh-C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 23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2" marL="1143000" marR="0" rtl="0" algn="l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6" marL="2971800" marR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2400" lvl="2" marL="1143000" marR="0" rtl="0" algn="l"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2" marL="1143000" marR="0" rtl="0" algn="l"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2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3" name="Google Shape;4143;p61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4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4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4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4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2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42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